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68" r:id="rId2"/>
    <p:sldId id="269" r:id="rId3"/>
    <p:sldId id="270" r:id="rId4"/>
    <p:sldId id="271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5" r:id="rId14"/>
    <p:sldId id="264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36" d="100"/>
          <a:sy n="36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A528AC0-47F7-CF49-B061-1196CA60A042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42AF8F26-781D-2348-A29A-DD839EB4E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Experimental vs. Causal-Comparative Studies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Topic 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only one participant</a:t>
            </a:r>
          </a:p>
          <a:p>
            <a:r>
              <a:rPr lang="en-US" dirty="0" smtClean="0"/>
              <a:t>Often used in clinical psychology</a:t>
            </a:r>
          </a:p>
          <a:p>
            <a:r>
              <a:rPr lang="en-US" dirty="0" smtClean="0"/>
              <a:t>Focus on thorough knowledge of an individual over a period of time</a:t>
            </a:r>
          </a:p>
          <a:p>
            <a:r>
              <a:rPr lang="en-US" dirty="0" smtClean="0"/>
              <a:t>In-depth questioning occurs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study over a long period of time to trace developmental trends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Correlational</a:t>
            </a:r>
            <a:r>
              <a:rPr lang="en-US" dirty="0" smtClean="0"/>
              <a:t>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Researchers study the degree of a relationship of quantitative variables</a:t>
            </a:r>
          </a:p>
          <a:p>
            <a:r>
              <a:rPr lang="en-US" dirty="0" smtClean="0"/>
              <a:t>Example: college admissions test and GPAs</a:t>
            </a:r>
          </a:p>
          <a:p>
            <a:pPr lvl="1"/>
            <a:r>
              <a:rPr lang="en-US" dirty="0" smtClean="0"/>
              <a:t>“Did those with high admissions scores tend to earn high GPAs?”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Quantitative</a:t>
            </a:r>
          </a:p>
          <a:p>
            <a:r>
              <a:rPr lang="en-US" dirty="0" smtClean="0"/>
              <a:t>Qualitative</a:t>
            </a:r>
          </a:p>
          <a:p>
            <a:r>
              <a:rPr lang="en-US" dirty="0" smtClean="0"/>
              <a:t>Historical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is easy to quantify or put a number to</a:t>
            </a:r>
          </a:p>
          <a:p>
            <a:r>
              <a:rPr lang="en-US" dirty="0" smtClean="0"/>
              <a:t>Allows for statistical analysis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is gathered through open-ended interviews</a:t>
            </a:r>
          </a:p>
          <a:p>
            <a:r>
              <a:rPr lang="en-US" dirty="0" smtClean="0"/>
              <a:t>Analyzed through major and minor themes in responses</a:t>
            </a:r>
          </a:p>
          <a:p>
            <a:r>
              <a:rPr lang="en-US" dirty="0" smtClean="0"/>
              <a:t>Uses semi-structured interviews</a:t>
            </a:r>
          </a:p>
          <a:p>
            <a:pPr lvl="1"/>
            <a:r>
              <a:rPr lang="en-US" dirty="0" smtClean="0"/>
              <a:t>Core list of questions</a:t>
            </a:r>
          </a:p>
          <a:p>
            <a:pPr lvl="1"/>
            <a:r>
              <a:rPr lang="en-US" dirty="0" smtClean="0"/>
              <a:t>Deviating follow-up questions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understand the past</a:t>
            </a:r>
          </a:p>
          <a:p>
            <a:r>
              <a:rPr lang="en-US" dirty="0" smtClean="0"/>
              <a:t>Use facts and dates to understand the dynamics of human history</a:t>
            </a:r>
          </a:p>
          <a:p>
            <a:r>
              <a:rPr lang="en-US" dirty="0" smtClean="0"/>
              <a:t>Driven by theories and hypotheses</a:t>
            </a:r>
          </a:p>
          <a:p>
            <a:r>
              <a:rPr lang="en-US" dirty="0" smtClean="0"/>
              <a:t>Hypotheses are evaluated using collected data</a:t>
            </a:r>
          </a:p>
          <a:p>
            <a:r>
              <a:rPr lang="en-US" dirty="0" smtClean="0"/>
              <a:t>Both qualitative and quantitative methods are used</a:t>
            </a:r>
          </a:p>
          <a:p>
            <a:r>
              <a:rPr lang="en-US" dirty="0" smtClean="0"/>
              <a:t>Will not be a focus of this text </a:t>
            </a:r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where treatments are given to observe their effects</a:t>
            </a:r>
          </a:p>
          <a:p>
            <a:pPr lvl="1"/>
            <a:r>
              <a:rPr lang="en-US" dirty="0" smtClean="0"/>
              <a:t>Treatments – input or stimulus given by the researcher</a:t>
            </a:r>
          </a:p>
          <a:p>
            <a:r>
              <a:rPr lang="en-US" dirty="0" smtClean="0"/>
              <a:t>Not useful when a study would be physically, ethically, legally, or financially impossible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define groups in a study</a:t>
            </a:r>
          </a:p>
          <a:p>
            <a:r>
              <a:rPr lang="en-US" dirty="0" smtClean="0"/>
              <a:t>People with similar background characteristics such as socioeconomic status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Causal-Comparison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Non-experimental study</a:t>
            </a:r>
          </a:p>
          <a:p>
            <a:r>
              <a:rPr lang="en-US" dirty="0" smtClean="0"/>
              <a:t>Also called ex post facto study</a:t>
            </a:r>
          </a:p>
          <a:p>
            <a:r>
              <a:rPr lang="en-US" dirty="0" smtClean="0"/>
              <a:t>Characteristics of the study</a:t>
            </a:r>
          </a:p>
          <a:p>
            <a:pPr lvl="1"/>
            <a:r>
              <a:rPr lang="en-US" dirty="0" smtClean="0"/>
              <a:t>Observe and describe a current condition</a:t>
            </a:r>
          </a:p>
          <a:p>
            <a:pPr lvl="1"/>
            <a:r>
              <a:rPr lang="en-US" dirty="0" smtClean="0"/>
              <a:t>Look to the past to identify possible causes</a:t>
            </a:r>
          </a:p>
          <a:p>
            <a:pPr lvl="1"/>
            <a:r>
              <a:rPr lang="en-US" dirty="0" smtClean="0"/>
              <a:t>No treatment given</a:t>
            </a:r>
          </a:p>
          <a:p>
            <a:r>
              <a:rPr lang="en-US" dirty="0" smtClean="0"/>
              <a:t>More potential pitfalls – need to select comparison groups carefully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Types of </a:t>
            </a:r>
            <a:r>
              <a:rPr lang="en-US" dirty="0" err="1" smtClean="0"/>
              <a:t>Nonexperimental</a:t>
            </a:r>
            <a:r>
              <a:rPr lang="en-US" dirty="0" smtClean="0"/>
              <a:t>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Topic 4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Nonexperimental</a:t>
            </a:r>
            <a:r>
              <a:rPr lang="en-US" dirty="0" smtClean="0"/>
              <a:t>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Purpose is to observe/measure</a:t>
            </a:r>
          </a:p>
          <a:p>
            <a:r>
              <a:rPr lang="en-US" dirty="0" smtClean="0"/>
              <a:t>Researcher does not try to change participants in any way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Causal-Comparative Research</a:t>
            </a:r>
          </a:p>
          <a:p>
            <a:r>
              <a:rPr lang="en-US" dirty="0" smtClean="0"/>
              <a:t>Survey</a:t>
            </a:r>
          </a:p>
          <a:p>
            <a:r>
              <a:rPr lang="en-US" dirty="0" smtClean="0"/>
              <a:t>Census</a:t>
            </a:r>
          </a:p>
          <a:p>
            <a:r>
              <a:rPr lang="en-US" dirty="0" smtClean="0"/>
              <a:t>Case Study</a:t>
            </a:r>
          </a:p>
          <a:p>
            <a:r>
              <a:rPr lang="en-US" dirty="0" smtClean="0"/>
              <a:t>Longitudinal Research</a:t>
            </a:r>
          </a:p>
          <a:p>
            <a:r>
              <a:rPr lang="en-US" dirty="0" err="1" smtClean="0"/>
              <a:t>Correlational</a:t>
            </a:r>
            <a:r>
              <a:rPr lang="en-US" dirty="0" smtClean="0"/>
              <a:t> Research</a:t>
            </a:r>
          </a:p>
          <a:p>
            <a:endParaRPr lang="en-US" dirty="0" smtClean="0"/>
          </a:p>
          <a:p>
            <a:r>
              <a:rPr lang="en-US" dirty="0" smtClean="0"/>
              <a:t>Research Methods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Causal-Comparative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to the past for causes of a current condition</a:t>
            </a:r>
          </a:p>
          <a:p>
            <a:r>
              <a:rPr lang="en-US" dirty="0" smtClean="0"/>
              <a:t>Interested in the causality, but an experiment is not possible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known as a poll</a:t>
            </a:r>
          </a:p>
          <a:p>
            <a:r>
              <a:rPr lang="en-US" dirty="0" smtClean="0"/>
              <a:t>Describes the attitudes, beliefs and behaviors of a population</a:t>
            </a:r>
          </a:p>
          <a:p>
            <a:r>
              <a:rPr lang="en-US" dirty="0" smtClean="0"/>
              <a:t>Uses a sample or portion of the population being studied</a:t>
            </a:r>
          </a:p>
          <a:p>
            <a:r>
              <a:rPr lang="en-US" dirty="0" smtClean="0"/>
              <a:t>With a good sample, generalizations about the population may be drawn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like a survey, but all individuals in the population participate instead of using a sample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26</TotalTime>
  <Words>398</Words>
  <Application>Microsoft Macintosh PowerPoint</Application>
  <PresentationFormat>On-screen Show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Breeze</vt:lpstr>
      <vt:lpstr>Experimental vs. Causal-Comparative Studies</vt:lpstr>
      <vt:lpstr>Experimental Study</vt:lpstr>
      <vt:lpstr>Demographics</vt:lpstr>
      <vt:lpstr>Causal-Comparison Study</vt:lpstr>
      <vt:lpstr>Types of Nonexperimental Research</vt:lpstr>
      <vt:lpstr>Nonexperimental Studies</vt:lpstr>
      <vt:lpstr>Causal-Comparative Research</vt:lpstr>
      <vt:lpstr>Survey</vt:lpstr>
      <vt:lpstr>Census</vt:lpstr>
      <vt:lpstr>Case Study</vt:lpstr>
      <vt:lpstr>Longitudinal Research</vt:lpstr>
      <vt:lpstr>Correlational Research</vt:lpstr>
      <vt:lpstr>Research Methods</vt:lpstr>
      <vt:lpstr>Quantitative Research</vt:lpstr>
      <vt:lpstr>Qualitative Research</vt:lpstr>
      <vt:lpstr>Historical Research</vt:lpstr>
    </vt:vector>
  </TitlesOfParts>
  <Company>Christ King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Nonexperimental Research</dc:title>
  <dc:creator>Heidi Heyrman</dc:creator>
  <cp:lastModifiedBy>.</cp:lastModifiedBy>
  <cp:revision>2</cp:revision>
  <dcterms:created xsi:type="dcterms:W3CDTF">2011-07-06T22:41:37Z</dcterms:created>
  <dcterms:modified xsi:type="dcterms:W3CDTF">2011-07-06T22:51:28Z</dcterms:modified>
</cp:coreProperties>
</file>